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57" r:id="rId6"/>
    <p:sldId id="258" r:id="rId7"/>
    <p:sldId id="261" r:id="rId8"/>
    <p:sldId id="286" r:id="rId9"/>
    <p:sldId id="263" r:id="rId10"/>
    <p:sldId id="259" r:id="rId11"/>
    <p:sldId id="260" r:id="rId12"/>
    <p:sldId id="265" r:id="rId13"/>
    <p:sldId id="264" r:id="rId14"/>
    <p:sldId id="277" r:id="rId15"/>
    <p:sldId id="262" r:id="rId16"/>
    <p:sldId id="285" r:id="rId17"/>
    <p:sldId id="266" r:id="rId18"/>
    <p:sldId id="267" r:id="rId19"/>
    <p:sldId id="268" r:id="rId20"/>
    <p:sldId id="270" r:id="rId21"/>
    <p:sldId id="271" r:id="rId22"/>
    <p:sldId id="272" r:id="rId23"/>
    <p:sldId id="273" r:id="rId24"/>
    <p:sldId id="274" r:id="rId25"/>
    <p:sldId id="275" r:id="rId26"/>
    <p:sldId id="276" r:id="rId27"/>
    <p:sldId id="278" r:id="rId28"/>
    <p:sldId id="281" r:id="rId29"/>
    <p:sldId id="282" r:id="rId30"/>
    <p:sldId id="283" r:id="rId31"/>
    <p:sldId id="279" r:id="rId32"/>
    <p:sldId id="280" r:id="rId33"/>
    <p:sldId id="284" r:id="rId34"/>
    <p:sldId id="287" r:id="rId35"/>
    <p:sldId id="288" r:id="rId36"/>
    <p:sldId id="289" r:id="rId37"/>
    <p:sldId id="290" r:id="rId38"/>
    <p:sldId id="291" r:id="rId39"/>
    <p:sldId id="292" r:id="rId40"/>
    <p:sldId id="293" r:id="rId41"/>
    <p:sldId id="294" r:id="rId42"/>
    <p:sldId id="295"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60"/>
  </p:normalViewPr>
  <p:slideViewPr>
    <p:cSldViewPr snapToGrid="0">
      <p:cViewPr varScale="1">
        <p:scale>
          <a:sx n="89" d="100"/>
          <a:sy n="89" d="100"/>
        </p:scale>
        <p:origin x="20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3E587-EF78-4E87-8222-1E5765752153}" type="datetimeFigureOut">
              <a:rPr lang="ko-KR" altLang="en-US" smtClean="0"/>
              <a:t>2024-12-29</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F076B-6FC3-40BF-87A0-F9A229D584FB}" type="slidenum">
              <a:rPr lang="ko-KR" altLang="en-US" smtClean="0"/>
              <a:t>‹#›</a:t>
            </a:fld>
            <a:endParaRPr lang="ko-KR" altLang="en-US"/>
          </a:p>
        </p:txBody>
      </p:sp>
    </p:spTree>
    <p:extLst>
      <p:ext uri="{BB962C8B-B14F-4D97-AF65-F5344CB8AC3E}">
        <p14:creationId xmlns:p14="http://schemas.microsoft.com/office/powerpoint/2010/main" val="21761241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When passage is complete, “book flipping” occurs. </a:t>
            </a:r>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4</a:t>
            </a:fld>
            <a:endParaRPr lang="ko-KR" altLang="en-US"/>
          </a:p>
        </p:txBody>
      </p:sp>
    </p:spTree>
    <p:extLst>
      <p:ext uri="{BB962C8B-B14F-4D97-AF65-F5344CB8AC3E}">
        <p14:creationId xmlns:p14="http://schemas.microsoft.com/office/powerpoint/2010/main" val="123933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8</a:t>
            </a:fld>
            <a:endParaRPr lang="ko-KR" altLang="en-US"/>
          </a:p>
        </p:txBody>
      </p:sp>
    </p:spTree>
    <p:extLst>
      <p:ext uri="{BB962C8B-B14F-4D97-AF65-F5344CB8AC3E}">
        <p14:creationId xmlns:p14="http://schemas.microsoft.com/office/powerpoint/2010/main" val="358962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9</a:t>
            </a:fld>
            <a:endParaRPr lang="ko-KR" altLang="en-US"/>
          </a:p>
        </p:txBody>
      </p:sp>
    </p:spTree>
    <p:extLst>
      <p:ext uri="{BB962C8B-B14F-4D97-AF65-F5344CB8AC3E}">
        <p14:creationId xmlns:p14="http://schemas.microsoft.com/office/powerpoint/2010/main" val="313878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10</a:t>
            </a:fld>
            <a:endParaRPr lang="ko-KR" altLang="en-US"/>
          </a:p>
        </p:txBody>
      </p:sp>
    </p:spTree>
    <p:extLst>
      <p:ext uri="{BB962C8B-B14F-4D97-AF65-F5344CB8AC3E}">
        <p14:creationId xmlns:p14="http://schemas.microsoft.com/office/powerpoint/2010/main" val="151223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11</a:t>
            </a:fld>
            <a:endParaRPr lang="ko-KR" altLang="en-US"/>
          </a:p>
        </p:txBody>
      </p:sp>
    </p:spTree>
    <p:extLst>
      <p:ext uri="{BB962C8B-B14F-4D97-AF65-F5344CB8AC3E}">
        <p14:creationId xmlns:p14="http://schemas.microsoft.com/office/powerpoint/2010/main" val="3753790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0C7B-83E6-0C70-80E5-A158CC2B194B}"/>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EA978609-753B-FCEF-2DC8-B4417AB5B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7BE8DDB1-4B09-E84D-2B9B-5A6BF39FE65E}"/>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8FD2AB22-C2AB-C8A1-DFA9-99AB6868F308}"/>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93C962F-3A74-582A-9C18-64A0C4DB0B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8021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81CC-1FA2-842C-B35E-147B84C2E050}"/>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79E7296E-CAB4-CE31-C018-BF02295818BD}"/>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59C89F2A-63E7-301C-347D-B77B9C301634}"/>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53D3E298-FE02-1B70-02E4-AC3DE3C91B8B}"/>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ADC21ADD-D253-2789-43A2-935F976E73B2}"/>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9128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BB3C6-3C65-B26B-E827-ADDE118B449D}"/>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D3FB932D-82CE-A169-7A69-9F88C0AF3046}"/>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45D1EF8-9BCC-4AFA-CC49-69C6E976325A}"/>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C8A837AA-2443-84D3-26CC-1118D32129B3}"/>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B8E056E-3F11-9FBA-2390-899E8FD26391}"/>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8560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3663-4C29-849E-770A-9ED3F300AD48}"/>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8291666B-21B8-E57D-7AF7-D27A0428F649}"/>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81C25D1-0E41-5E3D-9674-6FC366168519}"/>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33CA7B0E-015B-0F03-058C-4C84D79F1F16}"/>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4CBE27C-462A-B401-34FC-2B6B2B5EB884}"/>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06601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8DC-8EB3-E417-330B-984DC78BBA22}"/>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4245141B-9A0C-91D9-0146-17C0EAEB8D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5223B14E-4B19-4E87-89B5-C704DBD78656}"/>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25B8CF41-3523-076A-DE2C-326E791A2A1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D1C3A8E-6319-8945-61B4-46804CA7B7F9}"/>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72068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873F-82E2-A570-F62A-4581D5A4F6D1}"/>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2FC93B86-0D17-3E90-36CD-72D328417D49}"/>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74E0AC59-5C7A-1C01-53FD-E2B1E6AB5824}"/>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FE02EBD8-7B44-2F2D-5A7A-6F7D5D9758BA}"/>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6" name="Footer Placeholder 5">
            <a:extLst>
              <a:ext uri="{FF2B5EF4-FFF2-40B4-BE49-F238E27FC236}">
                <a16:creationId xmlns:a16="http://schemas.microsoft.com/office/drawing/2014/main" id="{C7240216-F8DB-32C6-B823-2702172E5298}"/>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A1BE85C6-C6AD-EE41-8EB5-AD8CDB2CBF3F}"/>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7754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0F89-1D84-AA05-40ED-573CD561855A}"/>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F1266F4F-71FF-1F9B-4A38-DBFE5429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0B35881A-4597-0AD3-29D9-988A8942851D}"/>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80737BA9-1FD5-78FB-C3CD-E19A7A995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F99B1939-CDCB-2139-BE07-5A36D7D1A1A1}"/>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CD7F7570-F3F6-A52C-3A1A-E319EE31CD97}"/>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8" name="Footer Placeholder 7">
            <a:extLst>
              <a:ext uri="{FF2B5EF4-FFF2-40B4-BE49-F238E27FC236}">
                <a16:creationId xmlns:a16="http://schemas.microsoft.com/office/drawing/2014/main" id="{6AF51D57-CCCB-FDB4-EFB5-98EEABFA9716}"/>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92A77E18-57CB-6234-1A3F-AC0E7B7A402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2336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FA45-5C66-4B18-5326-8437FE675148}"/>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272B32EF-E2A7-3A24-E9E1-AC7153BA192E}"/>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4" name="Footer Placeholder 3">
            <a:extLst>
              <a:ext uri="{FF2B5EF4-FFF2-40B4-BE49-F238E27FC236}">
                <a16:creationId xmlns:a16="http://schemas.microsoft.com/office/drawing/2014/main" id="{48BC63C9-21FD-3E91-4FDB-50EED48EE753}"/>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682C8760-E580-DD74-E5B0-1228F61833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374187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1CC5D-E6E1-5174-034C-F69B3750A76D}"/>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3" name="Footer Placeholder 2">
            <a:extLst>
              <a:ext uri="{FF2B5EF4-FFF2-40B4-BE49-F238E27FC236}">
                <a16:creationId xmlns:a16="http://schemas.microsoft.com/office/drawing/2014/main" id="{181EDC0C-5BF4-DA10-16F4-A128B6E97335}"/>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7B080D7E-40D3-C177-273C-856319A50F6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8070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269C-EA08-515C-8243-C25B954E8159}"/>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E7F28271-5229-82A1-F9C2-C0905F920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ABDF7536-4E6F-9A94-1C59-523CD29C3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CEFBBAAC-9941-F27E-F1FE-D735480F3E5E}"/>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6" name="Footer Placeholder 5">
            <a:extLst>
              <a:ext uri="{FF2B5EF4-FFF2-40B4-BE49-F238E27FC236}">
                <a16:creationId xmlns:a16="http://schemas.microsoft.com/office/drawing/2014/main" id="{7EA571D9-4A23-85A4-21EA-5399484E412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42FFDACF-0C5F-C257-BC17-74304B983B43}"/>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86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74F1-FF96-B348-786E-1584551C121C}"/>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25557BDD-8D57-D093-5E64-EF51E187F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B25EB52A-FC3A-419E-2D7E-38C57C5F5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3BA8477-05DC-1BB8-7D08-C0034B672B3F}"/>
              </a:ext>
            </a:extLst>
          </p:cNvPr>
          <p:cNvSpPr>
            <a:spLocks noGrp="1"/>
          </p:cNvSpPr>
          <p:nvPr>
            <p:ph type="dt" sz="half" idx="10"/>
          </p:nvPr>
        </p:nvSpPr>
        <p:spPr/>
        <p:txBody>
          <a:bodyPr/>
          <a:lstStyle/>
          <a:p>
            <a:fld id="{653407EA-5393-4A48-B35B-FC358722DE46}" type="datetimeFigureOut">
              <a:rPr lang="ko-KR" altLang="en-US" smtClean="0"/>
              <a:t>2024-12-29</a:t>
            </a:fld>
            <a:endParaRPr lang="ko-KR" altLang="en-US"/>
          </a:p>
        </p:txBody>
      </p:sp>
      <p:sp>
        <p:nvSpPr>
          <p:cNvPr id="6" name="Footer Placeholder 5">
            <a:extLst>
              <a:ext uri="{FF2B5EF4-FFF2-40B4-BE49-F238E27FC236}">
                <a16:creationId xmlns:a16="http://schemas.microsoft.com/office/drawing/2014/main" id="{54780F83-558C-35D9-C003-611E7A59B0D0}"/>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8D62FCAF-38F3-60DA-6203-D155C9B7B0D5}"/>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07430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F6B84-5851-CA27-6C27-829D022BC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1F74DAD3-5FD1-1DAC-D1C3-6131293DA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40C51FD-99CB-6DF7-0DAD-1BEECE403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3407EA-5393-4A48-B35B-FC358722DE46}" type="datetimeFigureOut">
              <a:rPr lang="ko-KR" altLang="en-US" smtClean="0"/>
              <a:t>2024-12-29</a:t>
            </a:fld>
            <a:endParaRPr lang="ko-KR" altLang="en-US"/>
          </a:p>
        </p:txBody>
      </p:sp>
      <p:sp>
        <p:nvSpPr>
          <p:cNvPr id="5" name="Footer Placeholder 4">
            <a:extLst>
              <a:ext uri="{FF2B5EF4-FFF2-40B4-BE49-F238E27FC236}">
                <a16:creationId xmlns:a16="http://schemas.microsoft.com/office/drawing/2014/main" id="{E934F221-ACEB-ED02-BB12-A0A1EFB2F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B48B932-C649-3260-E97E-373EC6B0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04879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png"/><Relationship Id="rId7" Type="http://schemas.openxmlformats.org/officeDocument/2006/relationships/image" Target="../media/image16.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An armed Turcoman, with his Bow 1803.">
            <a:extLst>
              <a:ext uri="{FF2B5EF4-FFF2-40B4-BE49-F238E27FC236}">
                <a16:creationId xmlns:a16="http://schemas.microsoft.com/office/drawing/2014/main" id="{86ED8922-B197-F159-F243-08A1E36CF0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43917" y="581025"/>
            <a:ext cx="2904163" cy="392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B36759-B5EF-466A-9302-7E840A9925D3}"/>
              </a:ext>
            </a:extLst>
          </p:cNvPr>
          <p:cNvSpPr txBox="1"/>
          <p:nvPr/>
        </p:nvSpPr>
        <p:spPr>
          <a:xfrm>
            <a:off x="952499" y="4667250"/>
            <a:ext cx="10287000" cy="1200329"/>
          </a:xfrm>
          <a:prstGeom prst="rect">
            <a:avLst/>
          </a:prstGeom>
          <a:noFill/>
        </p:spPr>
        <p:txBody>
          <a:bodyPr wrap="square" rtlCol="0">
            <a:spAutoFit/>
          </a:bodyPr>
          <a:lstStyle/>
          <a:p>
            <a:pPr algn="ctr"/>
            <a:r>
              <a:rPr lang="en-US" altLang="ko-KR" dirty="0"/>
              <a:t>This is a Turcoman. He can be your enemy or your friend. I don’t know.</a:t>
            </a:r>
          </a:p>
          <a:p>
            <a:pPr algn="ctr"/>
            <a:r>
              <a:rPr lang="en-US" altLang="ko-KR" dirty="0"/>
              <a:t>This text can be your enemy, too. I don’t know.</a:t>
            </a:r>
          </a:p>
          <a:p>
            <a:pPr algn="ctr"/>
            <a:r>
              <a:rPr lang="en-US" altLang="ko-KR" dirty="0"/>
              <a:t>What the hell do I know.</a:t>
            </a:r>
          </a:p>
          <a:p>
            <a:pPr algn="ctr"/>
            <a:r>
              <a:rPr lang="en-US" altLang="ko-KR" dirty="0"/>
              <a:t>Damn, but I </a:t>
            </a:r>
            <a:r>
              <a:rPr lang="en-US" altLang="ko-KR" dirty="0" err="1"/>
              <a:t>gotta</a:t>
            </a:r>
            <a:r>
              <a:rPr lang="en-US" altLang="ko-KR" dirty="0"/>
              <a:t> know something.</a:t>
            </a:r>
          </a:p>
        </p:txBody>
      </p:sp>
    </p:spTree>
    <p:extLst>
      <p:ext uri="{BB962C8B-B14F-4D97-AF65-F5344CB8AC3E}">
        <p14:creationId xmlns:p14="http://schemas.microsoft.com/office/powerpoint/2010/main" val="93704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29304" y="0"/>
            <a:ext cx="12133385" cy="6858000"/>
          </a:xfrm>
          <a:prstGeom prst="rect">
            <a:avLst/>
          </a:prstGeom>
        </p:spPr>
      </p:pic>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973370" y="660013"/>
            <a:ext cx="6227329" cy="5537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67689" y="1259938"/>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12" name="Picture 11" descr="A scroll of parchment on a black background&#10;&#10;Description automatically generated">
            <a:extLst>
              <a:ext uri="{FF2B5EF4-FFF2-40B4-BE49-F238E27FC236}">
                <a16:creationId xmlns:a16="http://schemas.microsoft.com/office/drawing/2014/main" id="{831DFE60-F878-13AA-36DF-FBABE9AEB039}"/>
              </a:ext>
            </a:extLst>
          </p:cNvPr>
          <p:cNvPicPr>
            <a:picLocks noChangeAspect="1"/>
          </p:cNvPicPr>
          <p:nvPr/>
        </p:nvPicPr>
        <p:blipFill>
          <a:blip r:embed="rId7">
            <a:extLst>
              <a:ext uri="{BEBA8EAE-BF5A-486C-A8C5-ECC9F3942E4B}">
                <a14:imgProps xmlns:a14="http://schemas.microsoft.com/office/drawing/2010/main">
                  <a14:imgLayer r:embed="rId8">
                    <a14:imgEffect>
                      <a14:artisticCutout numberOfShades="6"/>
                    </a14:imgEffect>
                  </a14:imgLayer>
                </a14:imgProps>
              </a:ext>
              <a:ext uri="{28A0092B-C50C-407E-A947-70E740481C1C}">
                <a14:useLocalDpi xmlns:a14="http://schemas.microsoft.com/office/drawing/2010/main" val="0"/>
              </a:ext>
            </a:extLst>
          </a:blip>
          <a:stretch>
            <a:fillRect/>
          </a:stretch>
        </p:blipFill>
        <p:spPr>
          <a:xfrm rot="16200000">
            <a:off x="87250" y="367894"/>
            <a:ext cx="2655020" cy="3017617"/>
          </a:xfrm>
          <a:prstGeom prst="rect">
            <a:avLst/>
          </a:prstGeom>
        </p:spPr>
      </p:pic>
      <p:pic>
        <p:nvPicPr>
          <p:cNvPr id="10" name="Picture 9">
            <a:extLst>
              <a:ext uri="{FF2B5EF4-FFF2-40B4-BE49-F238E27FC236}">
                <a16:creationId xmlns:a16="http://schemas.microsoft.com/office/drawing/2014/main" id="{9224CE05-7AEA-738F-D5D0-A775BB4A50C6}"/>
              </a:ext>
            </a:extLst>
          </p:cNvPr>
          <p:cNvPicPr>
            <a:picLocks noChangeAspect="1"/>
          </p:cNvPicPr>
          <p:nvPr/>
        </p:nvPicPr>
        <p:blipFill>
          <a:blip r:embed="rId9">
            <a:extLst>
              <a:ext uri="{BEBA8EAE-BF5A-486C-A8C5-ECC9F3942E4B}">
                <a14:imgProps xmlns:a14="http://schemas.microsoft.com/office/drawing/2010/main">
                  <a14:imgLayer r:embed="rId10">
                    <a14:imgEffect>
                      <a14:artisticCutout/>
                    </a14:imgEffect>
                  </a14:imgLayer>
                </a14:imgProps>
              </a:ext>
            </a:extLst>
          </a:blip>
          <a:stretch>
            <a:fillRect/>
          </a:stretch>
        </p:blipFill>
        <p:spPr>
          <a:xfrm>
            <a:off x="700107" y="2072832"/>
            <a:ext cx="649045" cy="649045"/>
          </a:xfrm>
          <a:prstGeom prst="rect">
            <a:avLst/>
          </a:prstGeom>
        </p:spPr>
      </p:pic>
      <p:sp>
        <p:nvSpPr>
          <p:cNvPr id="15" name="TextBox 14">
            <a:extLst>
              <a:ext uri="{FF2B5EF4-FFF2-40B4-BE49-F238E27FC236}">
                <a16:creationId xmlns:a16="http://schemas.microsoft.com/office/drawing/2014/main" id="{6511336D-49E7-91B7-A4A7-99C5DC51B382}"/>
              </a:ext>
            </a:extLst>
          </p:cNvPr>
          <p:cNvSpPr txBox="1"/>
          <p:nvPr/>
        </p:nvSpPr>
        <p:spPr>
          <a:xfrm>
            <a:off x="1579352" y="1258624"/>
            <a:ext cx="649045" cy="369332"/>
          </a:xfrm>
          <a:prstGeom prst="rect">
            <a:avLst/>
          </a:prstGeom>
          <a:noFill/>
        </p:spPr>
        <p:txBody>
          <a:bodyPr wrap="square" rtlCol="0">
            <a:spAutoFit/>
          </a:bodyPr>
          <a:lstStyle/>
          <a:p>
            <a:pPr algn="ctr"/>
            <a:r>
              <a:rPr lang="en-US" altLang="ko-KR" dirty="0"/>
              <a:t>40</a:t>
            </a:r>
            <a:endParaRPr lang="ko-KR" altLang="en-US" dirty="0"/>
          </a:p>
        </p:txBody>
      </p:sp>
      <p:sp>
        <p:nvSpPr>
          <p:cNvPr id="16" name="TextBox 15">
            <a:extLst>
              <a:ext uri="{FF2B5EF4-FFF2-40B4-BE49-F238E27FC236}">
                <a16:creationId xmlns:a16="http://schemas.microsoft.com/office/drawing/2014/main" id="{8DBF8C37-7A51-50BA-36E0-C8B7E1AB709D}"/>
              </a:ext>
            </a:extLst>
          </p:cNvPr>
          <p:cNvSpPr txBox="1"/>
          <p:nvPr/>
        </p:nvSpPr>
        <p:spPr>
          <a:xfrm>
            <a:off x="1579352" y="2231418"/>
            <a:ext cx="649045" cy="369332"/>
          </a:xfrm>
          <a:prstGeom prst="rect">
            <a:avLst/>
          </a:prstGeom>
          <a:noFill/>
        </p:spPr>
        <p:txBody>
          <a:bodyPr wrap="square" rtlCol="0">
            <a:spAutoFit/>
          </a:bodyPr>
          <a:lstStyle/>
          <a:p>
            <a:pPr algn="ctr"/>
            <a:r>
              <a:rPr lang="en-US" altLang="ko-KR" dirty="0"/>
              <a:t>20</a:t>
            </a:r>
            <a:endParaRPr lang="ko-KR" altLang="en-US" dirty="0"/>
          </a:p>
        </p:txBody>
      </p:sp>
      <p:pic>
        <p:nvPicPr>
          <p:cNvPr id="3" name="Picture 2" descr="A leather water bottle with a strap&#10;&#10;Description automatically generated">
            <a:extLst>
              <a:ext uri="{FF2B5EF4-FFF2-40B4-BE49-F238E27FC236}">
                <a16:creationId xmlns:a16="http://schemas.microsoft.com/office/drawing/2014/main" id="{28CA8337-9608-3226-C0B7-575E66EBA85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artisticCutout numberOfShades="6"/>
                    </a14:imgEffect>
                  </a14:imgLayer>
                </a14:imgProps>
              </a:ext>
              <a:ext uri="{28A0092B-C50C-407E-A947-70E740481C1C}">
                <a14:useLocalDpi xmlns:a14="http://schemas.microsoft.com/office/drawing/2010/main" val="0"/>
              </a:ext>
            </a:extLst>
          </a:blip>
          <a:stretch>
            <a:fillRect/>
          </a:stretch>
        </p:blipFill>
        <p:spPr>
          <a:xfrm>
            <a:off x="617589" y="950079"/>
            <a:ext cx="704058" cy="986421"/>
          </a:xfrm>
          <a:prstGeom prst="rect">
            <a:avLst/>
          </a:prstGeom>
        </p:spPr>
      </p:pic>
    </p:spTree>
    <p:extLst>
      <p:ext uri="{BB962C8B-B14F-4D97-AF65-F5344CB8AC3E}">
        <p14:creationId xmlns:p14="http://schemas.microsoft.com/office/powerpoint/2010/main" val="127449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A300"/>
        </a:solidFill>
        <a:effectLst/>
      </p:bgPr>
    </p:bg>
    <p:spTree>
      <p:nvGrpSpPr>
        <p:cNvPr id="1" name=""/>
        <p:cNvGrpSpPr/>
        <p:nvPr/>
      </p:nvGrpSpPr>
      <p:grpSpPr>
        <a:xfrm>
          <a:off x="0" y="0"/>
          <a:ext cx="0" cy="0"/>
          <a:chOff x="0" y="0"/>
          <a:chExt cx="0" cy="0"/>
        </a:xfrm>
      </p:grpSpPr>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572193" y="200470"/>
            <a:ext cx="7047609" cy="626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76652" y="2975952"/>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tretch>
            <a:fillRect/>
          </a:stretch>
        </p:blipFill>
        <p:spPr>
          <a:xfrm>
            <a:off x="4254954" y="808712"/>
            <a:ext cx="3682084" cy="2081178"/>
          </a:xfrm>
          <a:prstGeom prst="rect">
            <a:avLst/>
          </a:prstGeom>
        </p:spPr>
      </p:pic>
    </p:spTree>
    <p:extLst>
      <p:ext uri="{BB962C8B-B14F-4D97-AF65-F5344CB8AC3E}">
        <p14:creationId xmlns:p14="http://schemas.microsoft.com/office/powerpoint/2010/main" val="87791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99E346-6910-7AA2-6D5A-5D47029CA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050"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9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camel in the desert&#10;&#10;Description automatically generated">
            <a:extLst>
              <a:ext uri="{FF2B5EF4-FFF2-40B4-BE49-F238E27FC236}">
                <a16:creationId xmlns:a16="http://schemas.microsoft.com/office/drawing/2014/main" id="{9A49B14E-DF39-C1F5-9573-C56350C90D1F}"/>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30000" numberOfShades="6"/>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0040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5EFB6-A6E3-8690-7416-8A9B27EB8E94}"/>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56439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97DE3-A1C1-2478-02EC-B42BC0DAC9EC}"/>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81968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ying on his back in the desert&#10;&#10;Description automatically generated">
            <a:extLst>
              <a:ext uri="{FF2B5EF4-FFF2-40B4-BE49-F238E27FC236}">
                <a16:creationId xmlns:a16="http://schemas.microsoft.com/office/drawing/2014/main" id="{8E575BAE-0154-1B25-43BF-60CF20506EE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1497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46E08D-68BF-1065-6002-F6CFFC7B949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2000" numberOfShades="5"/>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409011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robe in a desert&#10;&#10;Description automatically generated">
            <a:extLst>
              <a:ext uri="{FF2B5EF4-FFF2-40B4-BE49-F238E27FC236}">
                <a16:creationId xmlns:a16="http://schemas.microsoft.com/office/drawing/2014/main" id="{24CBD06C-56E9-1C19-27BB-82FCAC9421D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98773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ond in the desert with palm trees&#10;&#10;Description automatically generated">
            <a:extLst>
              <a:ext uri="{FF2B5EF4-FFF2-40B4-BE49-F238E27FC236}">
                <a16:creationId xmlns:a16="http://schemas.microsoft.com/office/drawing/2014/main" id="{D65CB924-7F36-F2F1-FF53-7BE2427EAF8E}"/>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06629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419-CE24-1DC4-B385-D3ADD8A751F7}"/>
              </a:ext>
            </a:extLst>
          </p:cNvPr>
          <p:cNvPicPr>
            <a:picLocks noChangeAspect="1"/>
          </p:cNvPicPr>
          <p:nvPr/>
        </p:nvPicPr>
        <p:blipFill>
          <a:blip r:embed="rId2"/>
          <a:stretch>
            <a:fillRect/>
          </a:stretch>
        </p:blipFill>
        <p:spPr>
          <a:xfrm>
            <a:off x="2947548" y="1447523"/>
            <a:ext cx="6296904" cy="3962953"/>
          </a:xfrm>
          <a:prstGeom prst="rect">
            <a:avLst/>
          </a:prstGeom>
        </p:spPr>
      </p:pic>
    </p:spTree>
    <p:extLst>
      <p:ext uri="{BB962C8B-B14F-4D97-AF65-F5344CB8AC3E}">
        <p14:creationId xmlns:p14="http://schemas.microsoft.com/office/powerpoint/2010/main" val="31195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AA374-DA05-471E-6FDB-A29AECB0F46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15808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6CF78-3013-7D84-2EDF-D67F254E479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7614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55953-B701-644C-DF03-65270E826910}"/>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1"/>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413782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F750D-7681-5788-A0A8-CA9968363DA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250738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88B01-D4F9-0E4F-33EB-6D6A952AFB7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0"/>
            <a:ext cx="12192000" cy="6844632"/>
          </a:xfrm>
          <a:prstGeom prst="rect">
            <a:avLst/>
          </a:prstGeom>
          <a:scene3d>
            <a:camera prst="orthographicFront"/>
            <a:lightRig rig="threePt" dir="t"/>
          </a:scene3d>
          <a:sp3d contourW="6350">
            <a:contourClr>
              <a:schemeClr val="tx1"/>
            </a:contourClr>
          </a:sp3d>
        </p:spPr>
      </p:pic>
    </p:spTree>
    <p:extLst>
      <p:ext uri="{BB962C8B-B14F-4D97-AF65-F5344CB8AC3E}">
        <p14:creationId xmlns:p14="http://schemas.microsoft.com/office/powerpoint/2010/main" val="1014557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rt takes place in 19th century Khiva. Approaching on horseback, 19th century Khivan ruler Allah Kuli Bahadur Khan greets you with a joyful smile and outstretched arms. In this vivid image, he exudes warmth and hospitality. This striking portrait, whether in oil paint or a photograph, captures his regal demeanor and welcoming nature. Every detail is impeccably rendered, from the intricate embroidery on his robes to the gleam in his eyes.">
            <a:extLst>
              <a:ext uri="{FF2B5EF4-FFF2-40B4-BE49-F238E27FC236}">
                <a16:creationId xmlns:a16="http://schemas.microsoft.com/office/drawing/2014/main" id="{CA4708B2-02FA-650F-E7CD-B6706C9C123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3"/>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0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takes place in 19th century inside of Khivan palace. Inside of the interior shows mathematical precision. The interior design almost resembles the gate of Ishtar. In the middle of it all sits a table with Khivan traditional food on it. ">
            <a:extLst>
              <a:ext uri="{FF2B5EF4-FFF2-40B4-BE49-F238E27FC236}">
                <a16:creationId xmlns:a16="http://schemas.microsoft.com/office/drawing/2014/main" id="{A1AA416F-EDC5-2084-C740-05CFD9D417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3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cene takes place in 19th century Khivan palace.  horrifying executioner has his scimitar raised above his head. He has a smile on his face. The scene is captured in a low-angle camera. ">
            <a:extLst>
              <a:ext uri="{FF2B5EF4-FFF2-40B4-BE49-F238E27FC236}">
                <a16:creationId xmlns:a16="http://schemas.microsoft.com/office/drawing/2014/main" id="{FFFF4760-2981-3A8F-7B9E-08FB8CAC6F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42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F3454-3630-3277-8CAA-51706188B9ED}"/>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a:effectLst>
            <a:glow>
              <a:schemeClr val="accent1">
                <a:alpha val="40000"/>
              </a:schemeClr>
            </a:glow>
          </a:effectLst>
          <a:scene3d>
            <a:camera prst="orthographicFront"/>
            <a:lightRig rig="threePt" dir="t">
              <a:rot lat="0" lon="0" rev="0"/>
            </a:lightRig>
          </a:scene3d>
          <a:sp3d prstMaterial="dkEdge"/>
        </p:spPr>
      </p:pic>
    </p:spTree>
    <p:extLst>
      <p:ext uri="{BB962C8B-B14F-4D97-AF65-F5344CB8AC3E}">
        <p14:creationId xmlns:p14="http://schemas.microsoft.com/office/powerpoint/2010/main" val="171997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552F9-7774-CE95-4C54-52BA67A5BA5C}"/>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1251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kmenistan - The Kara Kum Desert">
            <a:extLst>
              <a:ext uri="{FF2B5EF4-FFF2-40B4-BE49-F238E27FC236}">
                <a16:creationId xmlns:a16="http://schemas.microsoft.com/office/drawing/2014/main" id="{A6E72679-6930-CDE3-313D-0B41CF6AA7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09750" y="5715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86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2F3FAE-1D7B-0DD1-E359-5C6A266114D7}"/>
              </a:ext>
            </a:extLst>
          </p:cNvPr>
          <p:cNvSpPr/>
          <p:nvPr/>
        </p:nvSpPr>
        <p:spPr>
          <a:xfrm>
            <a:off x="0" y="0"/>
            <a:ext cx="12192000" cy="6858000"/>
          </a:xfrm>
          <a:prstGeom prst="rect">
            <a:avLst/>
          </a:prstGeom>
          <a:solidFill>
            <a:schemeClr val="dk1">
              <a:alpha val="60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BF69B909-D2D1-F8FE-69A7-2F053405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rker Circle Png - Red Circle Marker Png | Full Size PNG Download | SeekPNG">
            <a:extLst>
              <a:ext uri="{FF2B5EF4-FFF2-40B4-BE49-F238E27FC236}">
                <a16:creationId xmlns:a16="http://schemas.microsoft.com/office/drawing/2014/main" id="{50DF64C7-CB05-CD45-2C8A-75121CA831D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177925" y="0"/>
            <a:ext cx="9836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7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F8C462-4321-FCBD-748A-C6967E33D78A}"/>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FF6E0FE8-656E-6815-B10D-FDC23163232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F6AC711E-29AC-3380-C18F-062AC265519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85041" y="0"/>
              <a:ext cx="1774364" cy="123712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562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6949-AD03-AB93-9138-2BD1F1489F9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40FF4E9-A2ED-EBA0-FED5-A447E44D677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265E4DCD-A5C8-2FB3-851E-DB607160BCC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D1847603-B272-B08A-B528-F429F30C4F8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253688" y="3786691"/>
              <a:ext cx="1944389" cy="172122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802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8CD0-3F43-7D21-B203-7295768700C8}"/>
            </a:ext>
          </a:extLst>
        </p:cNvPr>
        <p:cNvGrpSpPr/>
        <p:nvPr/>
      </p:nvGrpSpPr>
      <p:grpSpPr>
        <a:xfrm>
          <a:off x="0" y="0"/>
          <a:ext cx="0" cy="0"/>
          <a:chOff x="0" y="0"/>
          <a:chExt cx="0" cy="0"/>
        </a:xfrm>
      </p:grpSpPr>
      <p:pic>
        <p:nvPicPr>
          <p:cNvPr id="5" name="Picture 4" descr="A map of a desert&#10;&#10;Description automatically generated">
            <a:extLst>
              <a:ext uri="{FF2B5EF4-FFF2-40B4-BE49-F238E27FC236}">
                <a16:creationId xmlns:a16="http://schemas.microsoft.com/office/drawing/2014/main" id="{2A49B239-A7CA-8533-C5B8-3B7B4681D74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1E7EB81F-096C-5B0C-65DF-8747FBE7C85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393999" y="3334870"/>
            <a:ext cx="1604121" cy="142001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077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B714-6086-F280-4AC3-A2F493C4F32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CBA9CD5-AC81-CA74-354F-0528EB3CE4C3}"/>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689DE2F6-0468-33EF-4E89-C0695E8338F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59DC73A-76F3-3033-16AD-00A49DD3D26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373544" y="2439295"/>
              <a:ext cx="2236049" cy="197940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0549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EDA2-CC3D-5F14-392C-944E1C703E2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B703DDB-6572-993D-ACAC-98675D5F742F}"/>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D58AF09-DA38-E139-EBFB-4A9656A478E5}"/>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89A5A29-4639-BC84-0F5B-4EA7917512A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171304" y="3041725"/>
              <a:ext cx="1400569" cy="123982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6064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62308-325E-84B2-3A37-4FBC74EA675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4010BB6-D41F-86F5-A65F-4CBA81FC44B5}"/>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97763421-F296-476F-CD43-6EC86DEB7D9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27D964BF-5EC6-C600-98B9-5AD5A7829C3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945855" y="2471569"/>
              <a:ext cx="1728683" cy="1530275"/>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362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5ECE0-7B96-66C0-E8E8-AD8E18C0E0E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1A3A339-9640-F122-C132-81B4E823A89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8B69B703-919D-EE07-E479-04DBA821E92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7690B561-4913-0BB1-DAA0-35F497FC30C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8258288" y="3084756"/>
              <a:ext cx="1541928" cy="136495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434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3299-ECD1-E1B9-4953-4AD793A6E43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A6922C6-BBB7-C485-E9D9-0513530F3341}"/>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77EA7F10-0CA7-6717-CDC1-C137B5EBA14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A2CAE1A4-DD18-A8E7-9045-F6F1BCBE2322}"/>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9172689" y="2234901"/>
              <a:ext cx="1740838" cy="154103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8534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5EF58-2605-D192-10AB-FCE0EFEE2F5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CAD6EB9-1A11-D541-81C8-EBEB0966BA9B}"/>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CD81EF7-BBE6-7FFC-299E-4D097ACC42CA}"/>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EABFA282-881B-E119-6BF2-CE346CD9D07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10657244" y="2873636"/>
              <a:ext cx="1432469" cy="1268058"/>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469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karakum desert, lots of sand dunes">
            <a:extLst>
              <a:ext uri="{FF2B5EF4-FFF2-40B4-BE49-F238E27FC236}">
                <a16:creationId xmlns:a16="http://schemas.microsoft.com/office/drawing/2014/main" id="{61755E41-C624-B4CB-98DD-B4062EB4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Page Of Open Book Images – Browse 254,439 Stock Photos, Vectors, and  Video | Adobe Stock">
            <a:extLst>
              <a:ext uri="{FF2B5EF4-FFF2-40B4-BE49-F238E27FC236}">
                <a16:creationId xmlns:a16="http://schemas.microsoft.com/office/drawing/2014/main" id="{C6A9ACB0-5DEE-BE4D-DE8A-6061BFB5B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8" t="2347" r="4062" b="1706"/>
          <a:stretch/>
        </p:blipFill>
        <p:spPr bwMode="auto">
          <a:xfrm>
            <a:off x="10658" y="6350"/>
            <a:ext cx="12181342" cy="68421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n armed Turcoman, with his Bow 1803.">
            <a:extLst>
              <a:ext uri="{FF2B5EF4-FFF2-40B4-BE49-F238E27FC236}">
                <a16:creationId xmlns:a16="http://schemas.microsoft.com/office/drawing/2014/main" id="{FEFE416D-1225-E8AB-1C19-35946F634B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9250" y="1120799"/>
            <a:ext cx="3162650" cy="4273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B4AF9-AA56-0F10-A015-BD06373499A8}"/>
              </a:ext>
            </a:extLst>
          </p:cNvPr>
          <p:cNvSpPr txBox="1"/>
          <p:nvPr/>
        </p:nvSpPr>
        <p:spPr>
          <a:xfrm>
            <a:off x="6875830" y="1120799"/>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55754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eword: The New Great Game - The Great Game: On Secret Service in High  Asia">
            <a:extLst>
              <a:ext uri="{FF2B5EF4-FFF2-40B4-BE49-F238E27FC236}">
                <a16:creationId xmlns:a16="http://schemas.microsoft.com/office/drawing/2014/main" id="{86DB535D-93CD-F42D-2A1B-EEF823AD0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091" y="242775"/>
            <a:ext cx="8399818" cy="62158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A13AFCA-8866-C1D9-86EE-CEF50AA8592F}"/>
              </a:ext>
            </a:extLst>
          </p:cNvPr>
          <p:cNvSpPr/>
          <p:nvPr/>
        </p:nvSpPr>
        <p:spPr>
          <a:xfrm>
            <a:off x="3356386" y="903642"/>
            <a:ext cx="3603812" cy="301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Abstract Desert Texture Sinuous Waves Of Dark Sand Background, Desert  Texture, Sand Texture, Sand Background Image And Wallpaper for Free Download">
            <a:extLst>
              <a:ext uri="{FF2B5EF4-FFF2-40B4-BE49-F238E27FC236}">
                <a16:creationId xmlns:a16="http://schemas.microsoft.com/office/drawing/2014/main" id="{D42697C2-E718-520F-9B74-DDEBD5FEC2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6188"/>
            <a:ext cx="12192000" cy="6832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4"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14A21D0-C791-F058-AB94-8D04BD9487C3}"/>
              </a:ext>
            </a:extLst>
          </p:cNvPr>
          <p:cNvPicPr>
            <a:picLocks noChangeAspect="1"/>
          </p:cNvPicPr>
          <p:nvPr/>
        </p:nvPicPr>
        <p:blipFill>
          <a:blip r:embed="rId6"/>
          <a:stretch>
            <a:fillRect/>
          </a:stretch>
        </p:blipFill>
        <p:spPr>
          <a:xfrm>
            <a:off x="4125504" y="0"/>
            <a:ext cx="3718622" cy="3964190"/>
          </a:xfrm>
          <a:prstGeom prst="rect">
            <a:avLst/>
          </a:prstGeom>
        </p:spPr>
      </p:pic>
    </p:spTree>
    <p:extLst>
      <p:ext uri="{BB962C8B-B14F-4D97-AF65-F5344CB8AC3E}">
        <p14:creationId xmlns:p14="http://schemas.microsoft.com/office/powerpoint/2010/main" val="15169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6" name="Picture 15" descr="A group of people walking on a dock with ships in the background&#10;&#10;Description automatically generated">
            <a:extLst>
              <a:ext uri="{FF2B5EF4-FFF2-40B4-BE49-F238E27FC236}">
                <a16:creationId xmlns:a16="http://schemas.microsoft.com/office/drawing/2014/main" id="{863A6AB8-A598-A333-71F6-CAAE53343680}"/>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29307" y="0"/>
            <a:ext cx="12133385" cy="6858000"/>
          </a:xfrm>
          <a:prstGeom prst="rect">
            <a:avLst/>
          </a:prstGeom>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3"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FC4D31E-4630-C825-4E20-2E1856FA6E3F}"/>
              </a:ext>
            </a:extLst>
          </p:cNvPr>
          <p:cNvPicPr>
            <a:picLocks noChangeAspect="1"/>
          </p:cNvPicPr>
          <p:nvPr/>
        </p:nvPicPr>
        <p:blipFill>
          <a:blip r:embed="rId6"/>
          <a:stretch>
            <a:fillRect/>
          </a:stretch>
        </p:blipFill>
        <p:spPr>
          <a:xfrm>
            <a:off x="3479375" y="355001"/>
            <a:ext cx="5010879" cy="2813125"/>
          </a:xfrm>
          <a:prstGeom prst="rect">
            <a:avLst/>
          </a:prstGeom>
        </p:spPr>
      </p:pic>
      <p:sp>
        <p:nvSpPr>
          <p:cNvPr id="15" name="TextBox 14">
            <a:extLst>
              <a:ext uri="{FF2B5EF4-FFF2-40B4-BE49-F238E27FC236}">
                <a16:creationId xmlns:a16="http://schemas.microsoft.com/office/drawing/2014/main" id="{52E72E4E-B991-BA42-657A-17EFEAD0E8FA}"/>
              </a:ext>
            </a:extLst>
          </p:cNvPr>
          <p:cNvSpPr txBox="1"/>
          <p:nvPr/>
        </p:nvSpPr>
        <p:spPr>
          <a:xfrm>
            <a:off x="3479375" y="3429000"/>
            <a:ext cx="5010879" cy="2308324"/>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spTree>
    <p:extLst>
      <p:ext uri="{BB962C8B-B14F-4D97-AF65-F5344CB8AC3E}">
        <p14:creationId xmlns:p14="http://schemas.microsoft.com/office/powerpoint/2010/main" val="318864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pic>
        <p:nvPicPr>
          <p:cNvPr id="7" name="Picture 6" descr="A close up of a paper&#10;&#10;Description automatically generated">
            <a:extLst>
              <a:ext uri="{FF2B5EF4-FFF2-40B4-BE49-F238E27FC236}">
                <a16:creationId xmlns:a16="http://schemas.microsoft.com/office/drawing/2014/main" id="{7AF23650-A640-44F4-2A49-9BADCFCAC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85" y="507995"/>
            <a:ext cx="4197426" cy="5691914"/>
          </a:xfrm>
          <a:prstGeom prst="rect">
            <a:avLst/>
          </a:prstGeom>
        </p:spPr>
      </p:pic>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79902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sp>
        <p:nvSpPr>
          <p:cNvPr id="2" name="Rectangle: Rounded Corners 1">
            <a:extLst>
              <a:ext uri="{FF2B5EF4-FFF2-40B4-BE49-F238E27FC236}">
                <a16:creationId xmlns:a16="http://schemas.microsoft.com/office/drawing/2014/main" id="{9E90DE53-0EC9-C2FC-A2D1-4522134E8FB1}"/>
              </a:ext>
            </a:extLst>
          </p:cNvPr>
          <p:cNvSpPr/>
          <p:nvPr/>
        </p:nvSpPr>
        <p:spPr>
          <a:xfrm>
            <a:off x="3765547" y="291195"/>
            <a:ext cx="4660901" cy="6275609"/>
          </a:xfrm>
          <a:prstGeom prst="roundRect">
            <a:avLst>
              <a:gd name="adj" fmla="val 0"/>
            </a:avLst>
          </a:prstGeom>
          <a:solidFill>
            <a:schemeClr val="dk1">
              <a:alpha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effectLst>
                <a:outerShdw blurRad="50800" dist="38100" dir="13500000" algn="br" rotWithShape="0">
                  <a:prstClr val="black">
                    <a:alpha val="40000"/>
                  </a:prstClr>
                </a:outerShdw>
              </a:effectLst>
            </a:endParaRPr>
          </a:p>
        </p:txBody>
      </p:sp>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r>
              <a:rPr lang="en-US" altLang="ko-KR" sz="1600" dirty="0">
                <a:solidFill>
                  <a:schemeClr val="bg1"/>
                </a:solidFill>
              </a:rPr>
              <a:t>This is a Turcoman. He can be your enemy or your friend. I don’t know.</a:t>
            </a:r>
          </a:p>
          <a:p>
            <a:r>
              <a:rPr lang="en-US" altLang="ko-KR" sz="1600" dirty="0">
                <a:solidFill>
                  <a:schemeClr val="bg1"/>
                </a:solidFill>
              </a:rPr>
              <a:t>This text can be your enemy, too. </a:t>
            </a:r>
          </a:p>
          <a:p>
            <a:r>
              <a:rPr lang="en-US" altLang="ko-KR" sz="1600" dirty="0">
                <a:solidFill>
                  <a:schemeClr val="bg1"/>
                </a:solidFill>
              </a:rPr>
              <a:t>I don’t know.</a:t>
            </a:r>
          </a:p>
          <a:p>
            <a:r>
              <a:rPr lang="en-US" altLang="ko-KR" sz="1600" dirty="0">
                <a:solidFill>
                  <a:schemeClr val="bg1"/>
                </a:solidFill>
              </a:rPr>
              <a:t>What the hell do I know.</a:t>
            </a:r>
          </a:p>
          <a:p>
            <a:r>
              <a:rPr lang="en-US" altLang="ko-KR" sz="1600" dirty="0">
                <a:solidFill>
                  <a:schemeClr val="bg1"/>
                </a:solidFill>
              </a:rPr>
              <a:t>Damn, but I </a:t>
            </a:r>
            <a:r>
              <a:rPr lang="en-US" altLang="ko-KR" sz="1600" dirty="0" err="1">
                <a:solidFill>
                  <a:schemeClr val="bg1"/>
                </a:solidFill>
              </a:rPr>
              <a:t>gotta</a:t>
            </a:r>
            <a:r>
              <a:rPr lang="en-US" altLang="ko-KR" sz="1600" dirty="0">
                <a:solidFill>
                  <a:schemeClr val="bg1"/>
                </a:solidFill>
              </a:rPr>
              <a:t> know something.</a:t>
            </a:r>
          </a:p>
          <a:p>
            <a:endParaRPr lang="en-US" altLang="ko-KR" sz="1600" dirty="0">
              <a:solidFill>
                <a:schemeClr val="bg1"/>
              </a:solidFill>
            </a:endParaRPr>
          </a:p>
          <a:p>
            <a:r>
              <a:rPr lang="en-US" altLang="ko-KR" sz="1600" dirty="0">
                <a:solidFill>
                  <a:schemeClr val="bg1"/>
                </a:solidFill>
              </a:rPr>
              <a:t>Will</a:t>
            </a:r>
            <a:r>
              <a:rPr lang="ko-KR" altLang="en-US" sz="1600" dirty="0">
                <a:solidFill>
                  <a:schemeClr val="bg1"/>
                </a:solidFill>
              </a:rPr>
              <a:t> </a:t>
            </a:r>
            <a:r>
              <a:rPr lang="en-US" altLang="ko-KR" sz="1600" dirty="0">
                <a:solidFill>
                  <a:schemeClr val="bg1"/>
                </a:solidFill>
              </a:rPr>
              <a:t>this</a:t>
            </a:r>
            <a:r>
              <a:rPr lang="ko-KR" altLang="en-US" sz="1600" dirty="0">
                <a:solidFill>
                  <a:schemeClr val="bg1"/>
                </a:solidFill>
              </a:rPr>
              <a:t> </a:t>
            </a:r>
            <a:r>
              <a:rPr lang="en-US" altLang="ko-KR" sz="1600" dirty="0">
                <a:solidFill>
                  <a:schemeClr val="bg1"/>
                </a:solidFill>
              </a:rPr>
              <a:t>be</a:t>
            </a:r>
            <a:r>
              <a:rPr lang="ko-KR" altLang="en-US" sz="1600" dirty="0">
                <a:solidFill>
                  <a:schemeClr val="bg1"/>
                </a:solidFill>
              </a:rPr>
              <a:t> </a:t>
            </a:r>
            <a:r>
              <a:rPr lang="en-US" altLang="ko-KR" sz="1600" dirty="0">
                <a:solidFill>
                  <a:schemeClr val="bg1"/>
                </a:solidFill>
              </a:rPr>
              <a:t>a</a:t>
            </a:r>
            <a:r>
              <a:rPr lang="ko-KR" altLang="en-US" sz="1600" dirty="0">
                <a:solidFill>
                  <a:schemeClr val="bg1"/>
                </a:solidFill>
              </a:rPr>
              <a:t> </a:t>
            </a:r>
            <a:r>
              <a:rPr lang="en-US" altLang="ko-KR" sz="1600" dirty="0">
                <a:solidFill>
                  <a:schemeClr val="bg1"/>
                </a:solidFill>
              </a:rPr>
              <a:t>good</a:t>
            </a:r>
            <a:r>
              <a:rPr lang="ko-KR" altLang="en-US" sz="1600" dirty="0">
                <a:solidFill>
                  <a:schemeClr val="bg1"/>
                </a:solidFill>
              </a:rPr>
              <a:t> </a:t>
            </a:r>
            <a:r>
              <a:rPr lang="en-US" altLang="ko-KR" sz="1600" dirty="0">
                <a:solidFill>
                  <a:schemeClr val="bg1"/>
                </a:solidFill>
              </a:rPr>
              <a:t>UI?</a:t>
            </a:r>
          </a:p>
          <a:p>
            <a:r>
              <a:rPr lang="en-US" altLang="ko-KR" sz="1600" dirty="0" err="1">
                <a:solidFill>
                  <a:schemeClr val="bg1"/>
                </a:solidFill>
              </a:rPr>
              <a:t>Fk</a:t>
            </a:r>
            <a:r>
              <a:rPr lang="en-US" altLang="ko-KR" sz="1600" dirty="0">
                <a:solidFill>
                  <a:schemeClr val="bg1"/>
                </a:solidFill>
              </a:rPr>
              <a:t>… I don’t know…</a:t>
            </a:r>
          </a:p>
          <a:p>
            <a:r>
              <a:rPr lang="en-US" altLang="ko-KR" sz="1600" dirty="0">
                <a:solidFill>
                  <a:schemeClr val="bg1"/>
                </a:solidFill>
              </a:rPr>
              <a:t>Let’s hope it is…</a:t>
            </a:r>
          </a:p>
        </p:txBody>
      </p:sp>
    </p:spTree>
    <p:extLst>
      <p:ext uri="{BB962C8B-B14F-4D97-AF65-F5344CB8AC3E}">
        <p14:creationId xmlns:p14="http://schemas.microsoft.com/office/powerpoint/2010/main" val="246735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6A2CD7C9FDEE7E4486153EF738734267" ma:contentTypeVersion="12" ma:contentTypeDescription="새 문서를 만듭니다." ma:contentTypeScope="" ma:versionID="72419bcff3216db08bf25d99f812fe44">
  <xsd:schema xmlns:xsd="http://www.w3.org/2001/XMLSchema" xmlns:xs="http://www.w3.org/2001/XMLSchema" xmlns:p="http://schemas.microsoft.com/office/2006/metadata/properties" xmlns:ns3="818094b1-3b43-45e4-8c8e-94cbd826320a" targetNamespace="http://schemas.microsoft.com/office/2006/metadata/properties" ma:root="true" ma:fieldsID="8172ddc1f0558d1b48c91a7843a61c9f" ns3:_="">
    <xsd:import namespace="818094b1-3b43-45e4-8c8e-94cbd826320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094b1-3b43-45e4-8c8e-94cbd82632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8094b1-3b43-45e4-8c8e-94cbd826320a" xsi:nil="true"/>
  </documentManagement>
</p:properties>
</file>

<file path=customXml/itemProps1.xml><?xml version="1.0" encoding="utf-8"?>
<ds:datastoreItem xmlns:ds="http://schemas.openxmlformats.org/officeDocument/2006/customXml" ds:itemID="{5A60894B-E49C-4CB4-BEC0-BEB3E25BD991}">
  <ds:schemaRefs>
    <ds:schemaRef ds:uri="http://schemas.microsoft.com/sharepoint/v3/contenttype/forms"/>
  </ds:schemaRefs>
</ds:datastoreItem>
</file>

<file path=customXml/itemProps2.xml><?xml version="1.0" encoding="utf-8"?>
<ds:datastoreItem xmlns:ds="http://schemas.openxmlformats.org/officeDocument/2006/customXml" ds:itemID="{5A777ED8-3451-4EB9-A7D8-2CB0DF6E0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094b1-3b43-45e4-8c8e-94cbd82632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E70204-1B90-48AB-8C1A-586C4D57A3A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818094b1-3b43-45e4-8c8e-94cbd826320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2383</TotalTime>
  <Words>470</Words>
  <Application>Microsoft Office PowerPoint</Application>
  <PresentationFormat>Widescreen</PresentationFormat>
  <Paragraphs>67</Paragraphs>
  <Slides>39</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맑은 고딕</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Byungsung Park (박병성)</dc:creator>
  <cp:lastModifiedBy>Byungsung Park (박병성)</cp:lastModifiedBy>
  <cp:revision>26</cp:revision>
  <dcterms:created xsi:type="dcterms:W3CDTF">2024-07-31T13:45:13Z</dcterms:created>
  <dcterms:modified xsi:type="dcterms:W3CDTF">2024-12-29T07:24:26Z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0x0101006A2CD7C9FDEE7E4486153EF738734267</vt:lpwstr>
  </property>
</Properties>
</file>